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8A34E6-1820-95E1-F911-EF64550CE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6C6ED89-B024-AECE-3D13-C843F0124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C5A405-A863-3C54-D318-5B8FF7E7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E2C-092F-4EDC-81E8-353CC7FC3FAB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078B9C-89F5-EEAA-8776-B2116FCF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81EE6E-99B3-A3E8-5467-86ED5D4D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E5E8-25BB-4B35-85AA-2F5461C9DB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27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61B480-F319-928E-34EA-EAD217FF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F02DC28-0B29-DB6D-572D-2E7944AC9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11EC6B-FDA3-F9FC-FD3B-0B2FB8DC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E2C-092F-4EDC-81E8-353CC7FC3FAB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270116-141B-8414-52DF-CE8FE59D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43F492-0397-2D06-DC4C-38CAB720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E5E8-25BB-4B35-85AA-2F5461C9DB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63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F34C7A4-0A65-14B2-946E-DA5256D4F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E3AC6F6-9F77-598A-DBBB-4BFD56B8A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EE34F3-E09D-F9E0-7B72-0DB8D86B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E2C-092F-4EDC-81E8-353CC7FC3FAB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363AFA-BA2D-311F-5144-BD966F8C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A3C484-DD28-B6A0-DDB6-6AC73FE3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E5E8-25BB-4B35-85AA-2F5461C9DB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68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CB8ECE-4B08-F910-1045-0FB91314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6E987-FC4B-7471-7911-0C9B66AA8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6C8FD8-3468-2F97-90BC-5A6FCF1B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E2C-092F-4EDC-81E8-353CC7FC3FAB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D1290B-22B7-08CD-AF6B-E789A11E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7314BF-54C2-A378-AAF8-C9675E44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E5E8-25BB-4B35-85AA-2F5461C9DB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77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1EAFCE-56C9-A407-D214-08E5B772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217CF4-1F7B-3313-EA92-FBFB2EA9C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09C532-BD3F-DFAA-9FD1-9F078576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E2C-092F-4EDC-81E8-353CC7FC3FAB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22D0C0-B9B6-5597-D6D0-F74E4332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97BDC6-C370-032E-9C21-63A2BB11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E5E8-25BB-4B35-85AA-2F5461C9DB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51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36B8D0-DB97-7F08-D92E-FEA6A967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6398B5-71EE-5A99-3D22-57A401D80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0ED9EC-3F14-9D53-29C6-9BDCDCEA6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9FDBEB-DDB8-2801-8EA1-CB5936B2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E2C-092F-4EDC-81E8-353CC7FC3FAB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4ADF25-92FF-122C-E037-640F74B4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863C3F-EEC2-2DB9-01AD-F88D1323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E5E8-25BB-4B35-85AA-2F5461C9DB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63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A8169C-46E6-CBDD-707D-73319945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5BD446-71CC-5B92-250A-5D08514D8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EACEA2A-9FB6-17DF-8187-2505DA435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9853948-C1A1-A875-14BA-F999E51DF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AD3E41-D000-6F77-7C07-DC5050836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42F7412-D6D1-B0D7-D518-45E6229F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E2C-092F-4EDC-81E8-353CC7FC3FAB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FD58364-1E36-2412-5355-7AC3C98F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7DAFD46-61A7-E6B8-0B84-995BCE91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E5E8-25BB-4B35-85AA-2F5461C9DB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07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B0B4EA-29F0-2857-665D-365C0E48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FC1ADBC-F133-F88D-980E-1FE469C9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E2C-092F-4EDC-81E8-353CC7FC3FAB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9202E4-EFCE-9FEB-D834-4B532922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07349C1-8787-4337-42BF-8A74FCF4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E5E8-25BB-4B35-85AA-2F5461C9DB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02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00215D8-20C4-3508-5BC1-996FC4E2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E2C-092F-4EDC-81E8-353CC7FC3FAB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C89A5CA-F6BD-75B8-EF73-CC75D565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B481D7-2D23-0FE7-D4F2-B4F3966C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E5E8-25BB-4B35-85AA-2F5461C9DB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84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247460-2D7E-E905-D3A9-BAA92289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5B7C92-863C-4BC7-13E4-8E633791A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E49E5A-8B74-28F3-2B77-78FBB7A3C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1D10B4-0B0A-015B-B6C0-53E30C3A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E2C-092F-4EDC-81E8-353CC7FC3FAB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015EF9-FA34-BF7B-6294-D6504E6B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8F6096-AB5E-3DA5-56F8-962D1453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E5E8-25BB-4B35-85AA-2F5461C9DB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24475E-CEF1-C1E9-4178-FA078485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68A8D62-B8DE-5F9C-7EB6-1E59D3FDF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255ED7-70C9-8DB1-6C72-1A5CBE269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4DE753F-0031-AFF3-8F50-7A20910E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9E2C-092F-4EDC-81E8-353CC7FC3FAB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BF3F18-E79F-D388-2730-05E9C583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490E8C-0E6E-2075-B11E-D722E318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E5E8-25BB-4B35-85AA-2F5461C9DB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38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6AD86C7-E76E-00B0-C840-008956D0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CC252E-9382-E346-45FF-57F1CB921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83089D-3206-ECC9-8089-BB482B714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D99E2C-092F-4EDC-81E8-353CC7FC3FAB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0F0011-98AF-94E9-07AC-C319B76BF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2E632B-5433-6189-E176-BECFF26F9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2DE5E8-25BB-4B35-85AA-2F5461C9DB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77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36027-0564-E601-0D65-784D74C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9D76A0E-92FC-BD96-FBBC-956344C606AD}"/>
              </a:ext>
            </a:extLst>
          </p:cNvPr>
          <p:cNvSpPr/>
          <p:nvPr/>
        </p:nvSpPr>
        <p:spPr>
          <a:xfrm>
            <a:off x="926147" y="101600"/>
            <a:ext cx="108000" cy="28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5E0BD-A741-4743-1301-5F2FCF47D33D}"/>
              </a:ext>
            </a:extLst>
          </p:cNvPr>
          <p:cNvSpPr txBox="1"/>
          <p:nvPr/>
        </p:nvSpPr>
        <p:spPr>
          <a:xfrm>
            <a:off x="221347" y="3114963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DNF 3030</a:t>
            </a:r>
          </a:p>
          <a:p>
            <a:pPr algn="ctr"/>
            <a:r>
              <a:rPr lang="en-US" altLang="ko-KR" sz="1400" dirty="0"/>
              <a:t>81cm 4EA</a:t>
            </a:r>
            <a:endParaRPr lang="ko-KR" altLang="en-US" sz="14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6588D00-E289-51BA-70E1-E599E6ACE808}"/>
              </a:ext>
            </a:extLst>
          </p:cNvPr>
          <p:cNvSpPr/>
          <p:nvPr/>
        </p:nvSpPr>
        <p:spPr>
          <a:xfrm rot="5400000">
            <a:off x="1763637" y="2027600"/>
            <a:ext cx="1800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16B0DE2-33F4-B0EF-AF9F-1D238CEEF3C8}"/>
              </a:ext>
            </a:extLst>
          </p:cNvPr>
          <p:cNvSpPr/>
          <p:nvPr/>
        </p:nvSpPr>
        <p:spPr>
          <a:xfrm rot="5400000">
            <a:off x="3584617" y="2153600"/>
            <a:ext cx="154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0A5E9B-8DD9-7C97-C426-B04DB2613694}"/>
              </a:ext>
            </a:extLst>
          </p:cNvPr>
          <p:cNvSpPr txBox="1"/>
          <p:nvPr/>
        </p:nvSpPr>
        <p:spPr>
          <a:xfrm>
            <a:off x="1796837" y="3114963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DNF 3030</a:t>
            </a:r>
          </a:p>
          <a:p>
            <a:pPr algn="ctr"/>
            <a:r>
              <a:rPr lang="en-US" altLang="ko-KR" sz="1400" dirty="0"/>
              <a:t>50cm 8EA</a:t>
            </a:r>
            <a:endParaRPr lang="ko-KR" alt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8E9FE1-47CE-22B4-82CB-30FB4008BD56}"/>
              </a:ext>
            </a:extLst>
          </p:cNvPr>
          <p:cNvSpPr txBox="1"/>
          <p:nvPr/>
        </p:nvSpPr>
        <p:spPr>
          <a:xfrm>
            <a:off x="3491817" y="3114963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DNF 3030</a:t>
            </a:r>
          </a:p>
          <a:p>
            <a:pPr algn="ctr"/>
            <a:r>
              <a:rPr lang="en-US" altLang="ko-KR" sz="1400" dirty="0"/>
              <a:t>43cm 8EA</a:t>
            </a:r>
            <a:endParaRPr lang="ko-KR" altLang="en-US" sz="1400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E04AE25-40A6-CAA6-ED72-8526E6C62E50}"/>
              </a:ext>
            </a:extLst>
          </p:cNvPr>
          <p:cNvSpPr/>
          <p:nvPr/>
        </p:nvSpPr>
        <p:spPr>
          <a:xfrm>
            <a:off x="6193561" y="821600"/>
            <a:ext cx="2016000" cy="176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362599-215B-5807-C61D-92AB3DD64199}"/>
              </a:ext>
            </a:extLst>
          </p:cNvPr>
          <p:cNvSpPr txBox="1"/>
          <p:nvPr/>
        </p:nvSpPr>
        <p:spPr>
          <a:xfrm>
            <a:off x="6280761" y="3114963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56cm × 49cm</a:t>
            </a:r>
          </a:p>
          <a:p>
            <a:pPr algn="ctr"/>
            <a:r>
              <a:rPr lang="en-US" altLang="ko-KR" sz="1400" dirty="0"/>
              <a:t>5T </a:t>
            </a:r>
            <a:r>
              <a:rPr lang="ko-KR" altLang="en-US" sz="1400" dirty="0"/>
              <a:t>합판 </a:t>
            </a:r>
            <a:r>
              <a:rPr lang="en-US" altLang="ko-KR" sz="1400" dirty="0"/>
              <a:t>1EA</a:t>
            </a:r>
            <a:endParaRPr lang="ko-KR" alt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8ED2BE-F339-F9AD-070A-79E5CFE893DB}"/>
              </a:ext>
            </a:extLst>
          </p:cNvPr>
          <p:cNvSpPr txBox="1"/>
          <p:nvPr/>
        </p:nvSpPr>
        <p:spPr>
          <a:xfrm>
            <a:off x="9553053" y="3114963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56cm × 49cm</a:t>
            </a:r>
          </a:p>
          <a:p>
            <a:pPr algn="ctr"/>
            <a:r>
              <a:rPr lang="en-US" altLang="ko-KR" sz="1400" dirty="0"/>
              <a:t>5T </a:t>
            </a:r>
            <a:r>
              <a:rPr lang="ko-KR" altLang="en-US" sz="1400" dirty="0"/>
              <a:t>합판 </a:t>
            </a:r>
            <a:r>
              <a:rPr lang="en-US" altLang="ko-KR" sz="1400" dirty="0"/>
              <a:t>3EA</a:t>
            </a:r>
            <a:endParaRPr lang="ko-KR" altLang="en-US" sz="1400" dirty="0"/>
          </a:p>
        </p:txBody>
      </p:sp>
      <p:sp>
        <p:nvSpPr>
          <p:cNvPr id="48" name="십자형 47">
            <a:extLst>
              <a:ext uri="{FF2B5EF4-FFF2-40B4-BE49-F238E27FC236}">
                <a16:creationId xmlns:a16="http://schemas.microsoft.com/office/drawing/2014/main" id="{E6CC268A-462F-1DDC-DD17-5D7370A165EC}"/>
              </a:ext>
            </a:extLst>
          </p:cNvPr>
          <p:cNvSpPr/>
          <p:nvPr/>
        </p:nvSpPr>
        <p:spPr>
          <a:xfrm>
            <a:off x="9465853" y="821600"/>
            <a:ext cx="2016000" cy="1764000"/>
          </a:xfrm>
          <a:prstGeom prst="plus">
            <a:avLst>
              <a:gd name="adj" fmla="val 7554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B8DE6E1F-58FC-7D66-9FBF-757D081E3848}"/>
              </a:ext>
            </a:extLst>
          </p:cNvPr>
          <p:cNvCxnSpPr/>
          <p:nvPr/>
        </p:nvCxnSpPr>
        <p:spPr>
          <a:xfrm>
            <a:off x="9428909" y="830836"/>
            <a:ext cx="1769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0E197F3-F8CC-1106-D55C-51094F813A74}"/>
              </a:ext>
            </a:extLst>
          </p:cNvPr>
          <p:cNvSpPr txBox="1"/>
          <p:nvPr/>
        </p:nvSpPr>
        <p:spPr>
          <a:xfrm>
            <a:off x="8740253" y="302054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모서리 가로세로 </a:t>
            </a:r>
            <a:r>
              <a:rPr lang="en-US" altLang="ko-KR" sz="1400" dirty="0"/>
              <a:t>3.1cm</a:t>
            </a:r>
            <a:r>
              <a:rPr lang="ko-KR" altLang="en-US" sz="1400" dirty="0"/>
              <a:t> 절단</a:t>
            </a: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94D7F202-C76D-84F5-AB56-1CCC106B4DBB}"/>
              </a:ext>
            </a:extLst>
          </p:cNvPr>
          <p:cNvCxnSpPr/>
          <p:nvPr/>
        </p:nvCxnSpPr>
        <p:spPr>
          <a:xfrm>
            <a:off x="9448794" y="803127"/>
            <a:ext cx="0" cy="1666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2467690-66A8-D445-DC76-1CDED2A41F55}"/>
              </a:ext>
            </a:extLst>
          </p:cNvPr>
          <p:cNvSpPr txBox="1"/>
          <p:nvPr/>
        </p:nvSpPr>
        <p:spPr>
          <a:xfrm>
            <a:off x="533601" y="5844308"/>
            <a:ext cx="252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AL Bracket-DCBK3025</a:t>
            </a:r>
          </a:p>
          <a:p>
            <a:pPr algn="ctr"/>
            <a:r>
              <a:rPr lang="en-US" altLang="ko-KR" sz="1400" dirty="0"/>
              <a:t>40EA</a:t>
            </a:r>
            <a:endParaRPr lang="ko-KR" altLang="en-US" sz="1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D109068-EFEE-8EAA-D107-3198816AD409}"/>
              </a:ext>
            </a:extLst>
          </p:cNvPr>
          <p:cNvSpPr txBox="1"/>
          <p:nvPr/>
        </p:nvSpPr>
        <p:spPr>
          <a:xfrm>
            <a:off x="3353311" y="5844308"/>
            <a:ext cx="252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T-Bolt/Nut</a:t>
            </a:r>
          </a:p>
          <a:p>
            <a:pPr algn="ctr"/>
            <a:r>
              <a:rPr lang="en-US" altLang="ko-KR" sz="1400" dirty="0"/>
              <a:t>80EA</a:t>
            </a:r>
            <a:endParaRPr lang="ko-KR" altLang="en-US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2D7CB5-F603-178D-12C2-EBF55BD10DB4}"/>
              </a:ext>
            </a:extLst>
          </p:cNvPr>
          <p:cNvSpPr txBox="1"/>
          <p:nvPr/>
        </p:nvSpPr>
        <p:spPr>
          <a:xfrm>
            <a:off x="6173021" y="5844308"/>
            <a:ext cx="252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WI-40S</a:t>
            </a:r>
          </a:p>
          <a:p>
            <a:pPr algn="ctr"/>
            <a:r>
              <a:rPr lang="en-US" altLang="ko-KR" sz="1400" dirty="0"/>
              <a:t>4EA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147CBF-5A4D-16CC-4911-7DE14CE26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640" b="20915"/>
          <a:stretch>
            <a:fillRect/>
          </a:stretch>
        </p:blipFill>
        <p:spPr bwMode="auto">
          <a:xfrm>
            <a:off x="6604335" y="4111787"/>
            <a:ext cx="1663842" cy="14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EB300-CBCD-9F66-B07F-DE1F6C4F9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9" t="24119" r="24119" b="24119"/>
          <a:stretch>
            <a:fillRect/>
          </a:stretch>
        </p:blipFill>
        <p:spPr bwMode="auto">
          <a:xfrm>
            <a:off x="980147" y="4167546"/>
            <a:ext cx="1578566" cy="126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E3D3BCA-7634-5100-E717-29311E79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0" t="25870" r="25870" b="25870"/>
          <a:stretch>
            <a:fillRect/>
          </a:stretch>
        </p:blipFill>
        <p:spPr bwMode="auto">
          <a:xfrm>
            <a:off x="3722542" y="4111787"/>
            <a:ext cx="1717964" cy="13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1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F8E4F9C-6CA1-B403-CD7B-63C6B68095CF}"/>
              </a:ext>
            </a:extLst>
          </p:cNvPr>
          <p:cNvSpPr/>
          <p:nvPr/>
        </p:nvSpPr>
        <p:spPr>
          <a:xfrm>
            <a:off x="824872" y="415637"/>
            <a:ext cx="216000" cy="57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DE2026A-7B99-68CC-1091-B85C1F508D60}"/>
              </a:ext>
            </a:extLst>
          </p:cNvPr>
          <p:cNvSpPr/>
          <p:nvPr/>
        </p:nvSpPr>
        <p:spPr>
          <a:xfrm>
            <a:off x="4640872" y="415637"/>
            <a:ext cx="216000" cy="57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D781589-048A-4B36-0652-05355755100E}"/>
              </a:ext>
            </a:extLst>
          </p:cNvPr>
          <p:cNvSpPr/>
          <p:nvPr/>
        </p:nvSpPr>
        <p:spPr>
          <a:xfrm>
            <a:off x="1040872" y="415637"/>
            <a:ext cx="3600000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9FCEC61-F757-DD1E-6500-025C3D1B8BFB}"/>
              </a:ext>
            </a:extLst>
          </p:cNvPr>
          <p:cNvSpPr/>
          <p:nvPr/>
        </p:nvSpPr>
        <p:spPr>
          <a:xfrm>
            <a:off x="1040872" y="1405637"/>
            <a:ext cx="3600000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0181CEB-B809-9E9A-189A-BCD8A2246663}"/>
              </a:ext>
            </a:extLst>
          </p:cNvPr>
          <p:cNvSpPr/>
          <p:nvPr/>
        </p:nvSpPr>
        <p:spPr>
          <a:xfrm>
            <a:off x="824872" y="361637"/>
            <a:ext cx="4032000" cy="5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C8DB365-03E6-6337-D953-4FE9771EB9CF}"/>
              </a:ext>
            </a:extLst>
          </p:cNvPr>
          <p:cNvSpPr/>
          <p:nvPr/>
        </p:nvSpPr>
        <p:spPr>
          <a:xfrm>
            <a:off x="1040872" y="3841383"/>
            <a:ext cx="3600000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0AF2A42-1E4D-FDEB-FE3E-1536E5A381C8}"/>
              </a:ext>
            </a:extLst>
          </p:cNvPr>
          <p:cNvSpPr/>
          <p:nvPr/>
        </p:nvSpPr>
        <p:spPr>
          <a:xfrm>
            <a:off x="1040872" y="3787383"/>
            <a:ext cx="3600000" cy="5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CA0DB03-028F-5897-0A34-BBC3F8AF754E}"/>
              </a:ext>
            </a:extLst>
          </p:cNvPr>
          <p:cNvSpPr/>
          <p:nvPr/>
        </p:nvSpPr>
        <p:spPr>
          <a:xfrm>
            <a:off x="1040872" y="1372891"/>
            <a:ext cx="3600000" cy="5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4BFDE01-7568-42B9-A7E6-58A55A78E8FF}"/>
              </a:ext>
            </a:extLst>
          </p:cNvPr>
          <p:cNvSpPr/>
          <p:nvPr/>
        </p:nvSpPr>
        <p:spPr>
          <a:xfrm>
            <a:off x="1040872" y="5959637"/>
            <a:ext cx="3600000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113D0D0-E7BA-921B-6378-0C396905BED5}"/>
              </a:ext>
            </a:extLst>
          </p:cNvPr>
          <p:cNvSpPr/>
          <p:nvPr/>
        </p:nvSpPr>
        <p:spPr>
          <a:xfrm>
            <a:off x="1040872" y="5905637"/>
            <a:ext cx="3600000" cy="5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91BCFC-B383-B03D-7C06-FDE16B9479F6}"/>
              </a:ext>
            </a:extLst>
          </p:cNvPr>
          <p:cNvSpPr txBox="1"/>
          <p:nvPr/>
        </p:nvSpPr>
        <p:spPr>
          <a:xfrm>
            <a:off x="2286690" y="6311697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정면</a:t>
            </a:r>
            <a:r>
              <a:rPr lang="en-US" altLang="ko-KR" dirty="0"/>
              <a:t>&gt;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3965418-F4A9-C24A-69A6-0022E69456D8}"/>
              </a:ext>
            </a:extLst>
          </p:cNvPr>
          <p:cNvSpPr/>
          <p:nvPr/>
        </p:nvSpPr>
        <p:spPr>
          <a:xfrm>
            <a:off x="5873055" y="415637"/>
            <a:ext cx="216000" cy="57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8B2F9D6-B724-1D1F-B9F2-00D557FE63FE}"/>
              </a:ext>
            </a:extLst>
          </p:cNvPr>
          <p:cNvSpPr/>
          <p:nvPr/>
        </p:nvSpPr>
        <p:spPr>
          <a:xfrm>
            <a:off x="10409055" y="415637"/>
            <a:ext cx="216000" cy="57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33BA4C0-58A8-240E-7BAF-3445D2B5740E}"/>
              </a:ext>
            </a:extLst>
          </p:cNvPr>
          <p:cNvSpPr/>
          <p:nvPr/>
        </p:nvSpPr>
        <p:spPr>
          <a:xfrm>
            <a:off x="6089055" y="415637"/>
            <a:ext cx="4320000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DE7F346-EC1F-07C2-CEF2-2AD34A8AB404}"/>
              </a:ext>
            </a:extLst>
          </p:cNvPr>
          <p:cNvSpPr/>
          <p:nvPr/>
        </p:nvSpPr>
        <p:spPr>
          <a:xfrm>
            <a:off x="6089055" y="1405637"/>
            <a:ext cx="4320000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1A53452-3522-DECF-5B2B-D906D6B233D3}"/>
              </a:ext>
            </a:extLst>
          </p:cNvPr>
          <p:cNvSpPr/>
          <p:nvPr/>
        </p:nvSpPr>
        <p:spPr>
          <a:xfrm>
            <a:off x="5873055" y="361637"/>
            <a:ext cx="4752000" cy="5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61ED63E-BE5F-5F41-97C1-5B4D4E34B85A}"/>
              </a:ext>
            </a:extLst>
          </p:cNvPr>
          <p:cNvSpPr/>
          <p:nvPr/>
        </p:nvSpPr>
        <p:spPr>
          <a:xfrm>
            <a:off x="6089055" y="3841383"/>
            <a:ext cx="4320000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AF309BE-A828-5039-3594-B6B581ECA06D}"/>
              </a:ext>
            </a:extLst>
          </p:cNvPr>
          <p:cNvSpPr/>
          <p:nvPr/>
        </p:nvSpPr>
        <p:spPr>
          <a:xfrm>
            <a:off x="6089055" y="3787383"/>
            <a:ext cx="4320000" cy="5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1989E7C-B033-7CC8-1949-0AD469B3051E}"/>
              </a:ext>
            </a:extLst>
          </p:cNvPr>
          <p:cNvSpPr/>
          <p:nvPr/>
        </p:nvSpPr>
        <p:spPr>
          <a:xfrm>
            <a:off x="6089055" y="1372891"/>
            <a:ext cx="4320000" cy="5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4BCCC76-36F7-B22D-0561-23813E310DCD}"/>
              </a:ext>
            </a:extLst>
          </p:cNvPr>
          <p:cNvSpPr/>
          <p:nvPr/>
        </p:nvSpPr>
        <p:spPr>
          <a:xfrm>
            <a:off x="6089055" y="5959637"/>
            <a:ext cx="4320000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C02D1A9-004F-4F4E-BFD6-32947BE77FFD}"/>
              </a:ext>
            </a:extLst>
          </p:cNvPr>
          <p:cNvSpPr/>
          <p:nvPr/>
        </p:nvSpPr>
        <p:spPr>
          <a:xfrm>
            <a:off x="6089055" y="5905637"/>
            <a:ext cx="4320000" cy="5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2261CF-2C10-A217-F6B5-D6FED36F4008}"/>
              </a:ext>
            </a:extLst>
          </p:cNvPr>
          <p:cNvSpPr txBox="1"/>
          <p:nvPr/>
        </p:nvSpPr>
        <p:spPr>
          <a:xfrm>
            <a:off x="7694873" y="6311697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측면</a:t>
            </a:r>
            <a:r>
              <a:rPr lang="en-US" altLang="ko-KR" dirty="0"/>
              <a:t>&gt;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4887729F-9EC2-C4D3-9D4A-A9E1B52F7CAD}"/>
              </a:ext>
            </a:extLst>
          </p:cNvPr>
          <p:cNvCxnSpPr/>
          <p:nvPr/>
        </p:nvCxnSpPr>
        <p:spPr>
          <a:xfrm>
            <a:off x="1040872" y="898271"/>
            <a:ext cx="360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B19D7523-0549-CB9C-156D-20EA61AE1F82}"/>
              </a:ext>
            </a:extLst>
          </p:cNvPr>
          <p:cNvCxnSpPr>
            <a:cxnSpLocks/>
          </p:cNvCxnSpPr>
          <p:nvPr/>
        </p:nvCxnSpPr>
        <p:spPr>
          <a:xfrm>
            <a:off x="712981" y="415637"/>
            <a:ext cx="0" cy="576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19EFF17-288C-153F-B9BE-B643AE8170AB}"/>
              </a:ext>
            </a:extLst>
          </p:cNvPr>
          <p:cNvSpPr txBox="1"/>
          <p:nvPr/>
        </p:nvSpPr>
        <p:spPr>
          <a:xfrm>
            <a:off x="2533962" y="898271"/>
            <a:ext cx="613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50cm</a:t>
            </a:r>
            <a:endParaRPr lang="ko-KR" alt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5F6394-13CA-5E94-E185-C68787C7C274}"/>
              </a:ext>
            </a:extLst>
          </p:cNvPr>
          <p:cNvSpPr txBox="1"/>
          <p:nvPr/>
        </p:nvSpPr>
        <p:spPr>
          <a:xfrm>
            <a:off x="0" y="3102852"/>
            <a:ext cx="712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81cm</a:t>
            </a:r>
            <a:endParaRPr lang="ko-KR" altLang="en-US" sz="1200" dirty="0"/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8669A01A-26C7-DE3F-B855-D12520648ADD}"/>
              </a:ext>
            </a:extLst>
          </p:cNvPr>
          <p:cNvCxnSpPr>
            <a:cxnSpLocks/>
          </p:cNvCxnSpPr>
          <p:nvPr/>
        </p:nvCxnSpPr>
        <p:spPr>
          <a:xfrm>
            <a:off x="6110658" y="893958"/>
            <a:ext cx="42983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333B64D-F4A1-CAE2-80C6-2F8C2522AE86}"/>
              </a:ext>
            </a:extLst>
          </p:cNvPr>
          <p:cNvSpPr txBox="1"/>
          <p:nvPr/>
        </p:nvSpPr>
        <p:spPr>
          <a:xfrm>
            <a:off x="7942145" y="893958"/>
            <a:ext cx="613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43cm</a:t>
            </a:r>
            <a:endParaRPr lang="ko-KR" altLang="en-US" sz="1200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1EC0A76C-7EFB-2555-78DF-1907EE404E76}"/>
              </a:ext>
            </a:extLst>
          </p:cNvPr>
          <p:cNvSpPr/>
          <p:nvPr/>
        </p:nvSpPr>
        <p:spPr>
          <a:xfrm>
            <a:off x="4559342" y="6175637"/>
            <a:ext cx="379060" cy="37906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A6714731-533F-ADAE-2AD3-348FFF580421}"/>
              </a:ext>
            </a:extLst>
          </p:cNvPr>
          <p:cNvSpPr/>
          <p:nvPr/>
        </p:nvSpPr>
        <p:spPr>
          <a:xfrm>
            <a:off x="743342" y="6186789"/>
            <a:ext cx="379060" cy="37906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956F3F20-6FE6-2B0C-66E9-D27C43C8C3B8}"/>
              </a:ext>
            </a:extLst>
          </p:cNvPr>
          <p:cNvSpPr/>
          <p:nvPr/>
        </p:nvSpPr>
        <p:spPr>
          <a:xfrm>
            <a:off x="10327525" y="6169756"/>
            <a:ext cx="379060" cy="37906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29D00C5B-3BAC-D563-419F-F55FFAF33882}"/>
              </a:ext>
            </a:extLst>
          </p:cNvPr>
          <p:cNvSpPr/>
          <p:nvPr/>
        </p:nvSpPr>
        <p:spPr>
          <a:xfrm>
            <a:off x="5791525" y="6180908"/>
            <a:ext cx="379060" cy="37906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각 삼각형 45">
            <a:extLst>
              <a:ext uri="{FF2B5EF4-FFF2-40B4-BE49-F238E27FC236}">
                <a16:creationId xmlns:a16="http://schemas.microsoft.com/office/drawing/2014/main" id="{19BED518-5C93-62F4-130D-BA61C5256EAE}"/>
              </a:ext>
            </a:extLst>
          </p:cNvPr>
          <p:cNvSpPr/>
          <p:nvPr/>
        </p:nvSpPr>
        <p:spPr>
          <a:xfrm flipV="1">
            <a:off x="1044600" y="1629455"/>
            <a:ext cx="216000" cy="216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각 삼각형 46">
            <a:extLst>
              <a:ext uri="{FF2B5EF4-FFF2-40B4-BE49-F238E27FC236}">
                <a16:creationId xmlns:a16="http://schemas.microsoft.com/office/drawing/2014/main" id="{C50D043C-5C9E-C7B4-2F76-61E8491CA042}"/>
              </a:ext>
            </a:extLst>
          </p:cNvPr>
          <p:cNvSpPr/>
          <p:nvPr/>
        </p:nvSpPr>
        <p:spPr>
          <a:xfrm flipV="1">
            <a:off x="1040308" y="4054148"/>
            <a:ext cx="216000" cy="216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각 삼각형 47">
            <a:extLst>
              <a:ext uri="{FF2B5EF4-FFF2-40B4-BE49-F238E27FC236}">
                <a16:creationId xmlns:a16="http://schemas.microsoft.com/office/drawing/2014/main" id="{BEDB5EB5-E4AE-3819-EA85-41D836298204}"/>
              </a:ext>
            </a:extLst>
          </p:cNvPr>
          <p:cNvSpPr/>
          <p:nvPr/>
        </p:nvSpPr>
        <p:spPr>
          <a:xfrm flipV="1">
            <a:off x="1040469" y="627439"/>
            <a:ext cx="216000" cy="216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각 삼각형 48">
            <a:extLst>
              <a:ext uri="{FF2B5EF4-FFF2-40B4-BE49-F238E27FC236}">
                <a16:creationId xmlns:a16="http://schemas.microsoft.com/office/drawing/2014/main" id="{45B845D5-24DF-0862-4C61-F01FACE62B90}"/>
              </a:ext>
            </a:extLst>
          </p:cNvPr>
          <p:cNvSpPr/>
          <p:nvPr/>
        </p:nvSpPr>
        <p:spPr>
          <a:xfrm flipV="1">
            <a:off x="6091201" y="1627440"/>
            <a:ext cx="216000" cy="216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각 삼각형 49">
            <a:extLst>
              <a:ext uri="{FF2B5EF4-FFF2-40B4-BE49-F238E27FC236}">
                <a16:creationId xmlns:a16="http://schemas.microsoft.com/office/drawing/2014/main" id="{F75DC933-09C2-C54C-629E-6C6DD8D34F56}"/>
              </a:ext>
            </a:extLst>
          </p:cNvPr>
          <p:cNvSpPr/>
          <p:nvPr/>
        </p:nvSpPr>
        <p:spPr>
          <a:xfrm flipV="1">
            <a:off x="6086909" y="4052133"/>
            <a:ext cx="216000" cy="216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각 삼각형 50">
            <a:extLst>
              <a:ext uri="{FF2B5EF4-FFF2-40B4-BE49-F238E27FC236}">
                <a16:creationId xmlns:a16="http://schemas.microsoft.com/office/drawing/2014/main" id="{E888861E-276D-5F42-F2C3-02689DD54035}"/>
              </a:ext>
            </a:extLst>
          </p:cNvPr>
          <p:cNvSpPr/>
          <p:nvPr/>
        </p:nvSpPr>
        <p:spPr>
          <a:xfrm flipV="1">
            <a:off x="6087070" y="625424"/>
            <a:ext cx="216000" cy="216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각 삼각형 51">
            <a:extLst>
              <a:ext uri="{FF2B5EF4-FFF2-40B4-BE49-F238E27FC236}">
                <a16:creationId xmlns:a16="http://schemas.microsoft.com/office/drawing/2014/main" id="{59089A3A-8D1A-1AF2-328E-729124232750}"/>
              </a:ext>
            </a:extLst>
          </p:cNvPr>
          <p:cNvSpPr/>
          <p:nvPr/>
        </p:nvSpPr>
        <p:spPr>
          <a:xfrm flipH="1" flipV="1">
            <a:off x="4419928" y="1624532"/>
            <a:ext cx="216000" cy="216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각 삼각형 52">
            <a:extLst>
              <a:ext uri="{FF2B5EF4-FFF2-40B4-BE49-F238E27FC236}">
                <a16:creationId xmlns:a16="http://schemas.microsoft.com/office/drawing/2014/main" id="{C0FA3695-6A7F-FBB9-FBDC-EC9AD231DCAE}"/>
              </a:ext>
            </a:extLst>
          </p:cNvPr>
          <p:cNvSpPr/>
          <p:nvPr/>
        </p:nvSpPr>
        <p:spPr>
          <a:xfrm flipH="1" flipV="1">
            <a:off x="4424872" y="4058461"/>
            <a:ext cx="216000" cy="216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각 삼각형 53">
            <a:extLst>
              <a:ext uri="{FF2B5EF4-FFF2-40B4-BE49-F238E27FC236}">
                <a16:creationId xmlns:a16="http://schemas.microsoft.com/office/drawing/2014/main" id="{873E91D4-25DC-4372-7F03-6ECF63F51EDD}"/>
              </a:ext>
            </a:extLst>
          </p:cNvPr>
          <p:cNvSpPr/>
          <p:nvPr/>
        </p:nvSpPr>
        <p:spPr>
          <a:xfrm flipH="1" flipV="1">
            <a:off x="4425033" y="631752"/>
            <a:ext cx="216000" cy="216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각 삼각형 54">
            <a:extLst>
              <a:ext uri="{FF2B5EF4-FFF2-40B4-BE49-F238E27FC236}">
                <a16:creationId xmlns:a16="http://schemas.microsoft.com/office/drawing/2014/main" id="{D3068DC1-B79E-CC76-A910-1E24905BB7AD}"/>
              </a:ext>
            </a:extLst>
          </p:cNvPr>
          <p:cNvSpPr/>
          <p:nvPr/>
        </p:nvSpPr>
        <p:spPr>
          <a:xfrm flipH="1" flipV="1">
            <a:off x="10196200" y="1622517"/>
            <a:ext cx="216000" cy="216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각 삼각형 55">
            <a:extLst>
              <a:ext uri="{FF2B5EF4-FFF2-40B4-BE49-F238E27FC236}">
                <a16:creationId xmlns:a16="http://schemas.microsoft.com/office/drawing/2014/main" id="{7E030BC6-D29A-0E35-345B-3B7CC5006321}"/>
              </a:ext>
            </a:extLst>
          </p:cNvPr>
          <p:cNvSpPr/>
          <p:nvPr/>
        </p:nvSpPr>
        <p:spPr>
          <a:xfrm flipH="1" flipV="1">
            <a:off x="10191908" y="4056446"/>
            <a:ext cx="216000" cy="216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각 삼각형 56">
            <a:extLst>
              <a:ext uri="{FF2B5EF4-FFF2-40B4-BE49-F238E27FC236}">
                <a16:creationId xmlns:a16="http://schemas.microsoft.com/office/drawing/2014/main" id="{4FE1BE66-7762-79E0-F9D1-6BEA9240079A}"/>
              </a:ext>
            </a:extLst>
          </p:cNvPr>
          <p:cNvSpPr/>
          <p:nvPr/>
        </p:nvSpPr>
        <p:spPr>
          <a:xfrm flipH="1" flipV="1">
            <a:off x="10192069" y="629737"/>
            <a:ext cx="216000" cy="216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40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78C5146-6541-9C01-1644-5EAAAE971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01DAC-865F-49ED-4705-AF8D5C527D3F}"/>
              </a:ext>
            </a:extLst>
          </p:cNvPr>
          <p:cNvSpPr txBox="1"/>
          <p:nvPr/>
        </p:nvSpPr>
        <p:spPr>
          <a:xfrm>
            <a:off x="587141" y="346509"/>
            <a:ext cx="214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/>
              <a:t>적용 예시 사진</a:t>
            </a:r>
          </a:p>
        </p:txBody>
      </p:sp>
    </p:spTree>
    <p:extLst>
      <p:ext uri="{BB962C8B-B14F-4D97-AF65-F5344CB8AC3E}">
        <p14:creationId xmlns:p14="http://schemas.microsoft.com/office/powerpoint/2010/main" val="417710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49</Words>
  <Application>Microsoft Office PowerPoint</Application>
  <PresentationFormat>와이드스크린</PresentationFormat>
  <Paragraphs>23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LuminaX LuminaX</dc:creator>
  <cp:lastModifiedBy>LuminaX Orange</cp:lastModifiedBy>
  <cp:revision>29</cp:revision>
  <dcterms:created xsi:type="dcterms:W3CDTF">2025-11-05T03:00:44Z</dcterms:created>
  <dcterms:modified xsi:type="dcterms:W3CDTF">2026-03-05T05:46:01Z</dcterms:modified>
</cp:coreProperties>
</file>