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2" d="100"/>
          <a:sy n="62" d="100"/>
        </p:scale>
        <p:origin x="44" y="4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61AA-4E59-4AD6-947C-CE33C991544E}" type="datetimeFigureOut">
              <a:rPr lang="ko-KR" altLang="en-US" smtClean="0"/>
              <a:t>2021-03-04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9B724-709A-42FA-88B4-D3D780F954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7500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61AA-4E59-4AD6-947C-CE33C991544E}" type="datetimeFigureOut">
              <a:rPr lang="ko-KR" altLang="en-US" smtClean="0"/>
              <a:t>2021-03-04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9B724-709A-42FA-88B4-D3D780F954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041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61AA-4E59-4AD6-947C-CE33C991544E}" type="datetimeFigureOut">
              <a:rPr lang="ko-KR" altLang="en-US" smtClean="0"/>
              <a:t>2021-03-04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9B724-709A-42FA-88B4-D3D780F954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2083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61AA-4E59-4AD6-947C-CE33C991544E}" type="datetimeFigureOut">
              <a:rPr lang="ko-KR" altLang="en-US" smtClean="0"/>
              <a:t>2021-03-04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9B724-709A-42FA-88B4-D3D780F954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97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61AA-4E59-4AD6-947C-CE33C991544E}" type="datetimeFigureOut">
              <a:rPr lang="ko-KR" altLang="en-US" smtClean="0"/>
              <a:t>2021-03-04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9B724-709A-42FA-88B4-D3D780F954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20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61AA-4E59-4AD6-947C-CE33C991544E}" type="datetimeFigureOut">
              <a:rPr lang="ko-KR" altLang="en-US" smtClean="0"/>
              <a:t>2021-03-04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9B724-709A-42FA-88B4-D3D780F954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7030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61AA-4E59-4AD6-947C-CE33C991544E}" type="datetimeFigureOut">
              <a:rPr lang="ko-KR" altLang="en-US" smtClean="0"/>
              <a:t>2021-03-04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9B724-709A-42FA-88B4-D3D780F954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0176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61AA-4E59-4AD6-947C-CE33C991544E}" type="datetimeFigureOut">
              <a:rPr lang="ko-KR" altLang="en-US" smtClean="0"/>
              <a:t>2021-03-04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9B724-709A-42FA-88B4-D3D780F954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4359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61AA-4E59-4AD6-947C-CE33C991544E}" type="datetimeFigureOut">
              <a:rPr lang="ko-KR" altLang="en-US" smtClean="0"/>
              <a:t>2021-03-04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9B724-709A-42FA-88B4-D3D780F954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073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61AA-4E59-4AD6-947C-CE33C991544E}" type="datetimeFigureOut">
              <a:rPr lang="ko-KR" altLang="en-US" smtClean="0"/>
              <a:t>2021-03-04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9B724-709A-42FA-88B4-D3D780F954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7146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61AA-4E59-4AD6-947C-CE33C991544E}" type="datetimeFigureOut">
              <a:rPr lang="ko-KR" altLang="en-US" smtClean="0"/>
              <a:t>2021-03-04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9B724-709A-42FA-88B4-D3D780F954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8801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C61AA-4E59-4AD6-947C-CE33C991544E}" type="datetimeFigureOut">
              <a:rPr lang="ko-KR" altLang="en-US" smtClean="0"/>
              <a:t>2021-03-04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9B724-709A-42FA-88B4-D3D780F954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3801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그룹 129"/>
          <p:cNvGrpSpPr/>
          <p:nvPr/>
        </p:nvGrpSpPr>
        <p:grpSpPr>
          <a:xfrm>
            <a:off x="2018820" y="843581"/>
            <a:ext cx="6988384" cy="3410679"/>
            <a:chOff x="2018820" y="843581"/>
            <a:chExt cx="6988384" cy="3410679"/>
          </a:xfrm>
        </p:grpSpPr>
        <p:cxnSp>
          <p:nvCxnSpPr>
            <p:cNvPr id="5" name="직선 연결선 4"/>
            <p:cNvCxnSpPr/>
            <p:nvPr/>
          </p:nvCxnSpPr>
          <p:spPr>
            <a:xfrm>
              <a:off x="3108960" y="1383527"/>
              <a:ext cx="890546" cy="1009816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연결선 8"/>
            <p:cNvCxnSpPr/>
            <p:nvPr/>
          </p:nvCxnSpPr>
          <p:spPr>
            <a:xfrm flipV="1">
              <a:off x="3108960" y="1374250"/>
              <a:ext cx="4158532" cy="4639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>
              <a:off x="7267492" y="1383527"/>
              <a:ext cx="890546" cy="1009816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flipV="1">
              <a:off x="3999506" y="2388704"/>
              <a:ext cx="4158532" cy="4639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4000836" y="2394671"/>
              <a:ext cx="0" cy="174929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110281" y="1559777"/>
              <a:ext cx="890546" cy="1009816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8152742" y="2395997"/>
              <a:ext cx="0" cy="174929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연결선 18"/>
            <p:cNvCxnSpPr/>
            <p:nvPr/>
          </p:nvCxnSpPr>
          <p:spPr>
            <a:xfrm flipV="1">
              <a:off x="3992881" y="2557006"/>
              <a:ext cx="4158532" cy="4639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>
              <a:off x="8029498" y="2569593"/>
              <a:ext cx="2650" cy="1649230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>
              <a:off x="8135514" y="2561645"/>
              <a:ext cx="0" cy="1657178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/>
            <p:nvPr/>
          </p:nvCxnSpPr>
          <p:spPr>
            <a:xfrm>
              <a:off x="8032147" y="4218823"/>
              <a:ext cx="103367" cy="0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>
              <a:off x="3997516" y="2554352"/>
              <a:ext cx="1" cy="1699596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>
              <a:off x="4099562" y="2569593"/>
              <a:ext cx="1321" cy="1684355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>
              <a:off x="3997516" y="4253948"/>
              <a:ext cx="103367" cy="0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/>
            <p:cNvCxnSpPr/>
            <p:nvPr/>
          </p:nvCxnSpPr>
          <p:spPr>
            <a:xfrm>
              <a:off x="3108960" y="1384848"/>
              <a:ext cx="0" cy="174929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직선 연결선 43"/>
            <p:cNvCxnSpPr/>
            <p:nvPr/>
          </p:nvCxnSpPr>
          <p:spPr>
            <a:xfrm>
              <a:off x="3110272" y="1559777"/>
              <a:ext cx="1" cy="1699596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연결선 44"/>
            <p:cNvCxnSpPr/>
            <p:nvPr/>
          </p:nvCxnSpPr>
          <p:spPr>
            <a:xfrm>
              <a:off x="3208998" y="1663807"/>
              <a:ext cx="4641" cy="1595566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45"/>
            <p:cNvCxnSpPr/>
            <p:nvPr/>
          </p:nvCxnSpPr>
          <p:spPr>
            <a:xfrm>
              <a:off x="3110272" y="3259373"/>
              <a:ext cx="103367" cy="0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48"/>
            <p:cNvCxnSpPr/>
            <p:nvPr/>
          </p:nvCxnSpPr>
          <p:spPr>
            <a:xfrm>
              <a:off x="7249590" y="1374582"/>
              <a:ext cx="1" cy="1699596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/>
            <p:cNvCxnSpPr/>
            <p:nvPr/>
          </p:nvCxnSpPr>
          <p:spPr>
            <a:xfrm>
              <a:off x="7348316" y="1478612"/>
              <a:ext cx="4641" cy="1595566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/>
            <p:cNvCxnSpPr/>
            <p:nvPr/>
          </p:nvCxnSpPr>
          <p:spPr>
            <a:xfrm>
              <a:off x="7249590" y="3074178"/>
              <a:ext cx="103367" cy="0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직선 연결선 51"/>
            <p:cNvCxnSpPr/>
            <p:nvPr/>
          </p:nvCxnSpPr>
          <p:spPr>
            <a:xfrm>
              <a:off x="3230866" y="2639164"/>
              <a:ext cx="777910" cy="902144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직선 연결선 52"/>
            <p:cNvCxnSpPr/>
            <p:nvPr/>
          </p:nvCxnSpPr>
          <p:spPr>
            <a:xfrm>
              <a:off x="3218953" y="2839935"/>
              <a:ext cx="773908" cy="876295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직선 연결선 55"/>
            <p:cNvCxnSpPr/>
            <p:nvPr/>
          </p:nvCxnSpPr>
          <p:spPr>
            <a:xfrm flipV="1">
              <a:off x="3571448" y="3013995"/>
              <a:ext cx="4141316" cy="23095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직선 연결선 59"/>
            <p:cNvCxnSpPr/>
            <p:nvPr/>
          </p:nvCxnSpPr>
          <p:spPr>
            <a:xfrm>
              <a:off x="3218953" y="2631869"/>
              <a:ext cx="4030637" cy="7295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직선 연결선 66"/>
            <p:cNvCxnSpPr/>
            <p:nvPr/>
          </p:nvCxnSpPr>
          <p:spPr>
            <a:xfrm>
              <a:off x="7377155" y="2639164"/>
              <a:ext cx="671219" cy="751724"/>
            </a:xfrm>
            <a:prstGeom prst="line">
              <a:avLst/>
            </a:prstGeom>
            <a:ln w="19050">
              <a:solidFill>
                <a:srgbClr val="FF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직선 연결선 79"/>
            <p:cNvCxnSpPr/>
            <p:nvPr/>
          </p:nvCxnSpPr>
          <p:spPr>
            <a:xfrm flipH="1">
              <a:off x="7267492" y="1343626"/>
              <a:ext cx="540422" cy="9277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직선 연결선 86"/>
            <p:cNvCxnSpPr/>
            <p:nvPr/>
          </p:nvCxnSpPr>
          <p:spPr>
            <a:xfrm flipH="1">
              <a:off x="8135514" y="2368754"/>
              <a:ext cx="540422" cy="9277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직선 연결선 87"/>
            <p:cNvCxnSpPr/>
            <p:nvPr/>
          </p:nvCxnSpPr>
          <p:spPr>
            <a:xfrm flipH="1" flipV="1">
              <a:off x="7810787" y="1360650"/>
              <a:ext cx="292872" cy="299950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직선 연결선 89"/>
            <p:cNvCxnSpPr/>
            <p:nvPr/>
          </p:nvCxnSpPr>
          <p:spPr>
            <a:xfrm flipH="1" flipV="1">
              <a:off x="8410830" y="2078081"/>
              <a:ext cx="292872" cy="299950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8048374" y="1660600"/>
              <a:ext cx="564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800</a:t>
              </a:r>
              <a:endParaRPr lang="ko-KR" altLang="en-US" dirty="0"/>
            </a:p>
          </p:txBody>
        </p:sp>
        <p:cxnSp>
          <p:nvCxnSpPr>
            <p:cNvPr id="92" name="직선 연결선 91"/>
            <p:cNvCxnSpPr/>
            <p:nvPr/>
          </p:nvCxnSpPr>
          <p:spPr>
            <a:xfrm flipH="1" flipV="1">
              <a:off x="6982243" y="1051722"/>
              <a:ext cx="292872" cy="299950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직선 연결선 92"/>
            <p:cNvCxnSpPr/>
            <p:nvPr/>
          </p:nvCxnSpPr>
          <p:spPr>
            <a:xfrm flipH="1" flipV="1">
              <a:off x="2816088" y="1050108"/>
              <a:ext cx="292872" cy="299950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직선 연결선 93"/>
            <p:cNvCxnSpPr/>
            <p:nvPr/>
          </p:nvCxnSpPr>
          <p:spPr>
            <a:xfrm flipH="1">
              <a:off x="2816089" y="1037617"/>
              <a:ext cx="1488783" cy="698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직선 연결선 96"/>
            <p:cNvCxnSpPr/>
            <p:nvPr/>
          </p:nvCxnSpPr>
          <p:spPr>
            <a:xfrm flipH="1">
              <a:off x="5493460" y="1046037"/>
              <a:ext cx="1488783" cy="698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4558137" y="843581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1200</a:t>
              </a:r>
              <a:endParaRPr lang="ko-KR" altLang="en-US" dirty="0"/>
            </a:p>
          </p:txBody>
        </p:sp>
        <p:cxnSp>
          <p:nvCxnSpPr>
            <p:cNvPr id="99" name="직선 연결선 98"/>
            <p:cNvCxnSpPr/>
            <p:nvPr/>
          </p:nvCxnSpPr>
          <p:spPr>
            <a:xfrm flipH="1">
              <a:off x="8103659" y="4214185"/>
              <a:ext cx="607984" cy="0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직선 연결선 99"/>
            <p:cNvCxnSpPr/>
            <p:nvPr/>
          </p:nvCxnSpPr>
          <p:spPr>
            <a:xfrm>
              <a:off x="8711644" y="3516152"/>
              <a:ext cx="5911" cy="702671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직선 연결선 101"/>
            <p:cNvCxnSpPr/>
            <p:nvPr/>
          </p:nvCxnSpPr>
          <p:spPr>
            <a:xfrm>
              <a:off x="8708689" y="2387565"/>
              <a:ext cx="5911" cy="702671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8442626" y="3142183"/>
              <a:ext cx="564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750</a:t>
              </a:r>
              <a:endParaRPr lang="ko-KR" altLang="en-US" dirty="0"/>
            </a:p>
          </p:txBody>
        </p:sp>
        <p:cxnSp>
          <p:nvCxnSpPr>
            <p:cNvPr id="105" name="직선 연결선 104"/>
            <p:cNvCxnSpPr/>
            <p:nvPr/>
          </p:nvCxnSpPr>
          <p:spPr>
            <a:xfrm flipH="1">
              <a:off x="2250040" y="2634525"/>
              <a:ext cx="936523" cy="13916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직선 연결선 105"/>
            <p:cNvCxnSpPr/>
            <p:nvPr/>
          </p:nvCxnSpPr>
          <p:spPr>
            <a:xfrm flipH="1">
              <a:off x="2523536" y="3045016"/>
              <a:ext cx="1019359" cy="38107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직선 연결선 109"/>
            <p:cNvCxnSpPr/>
            <p:nvPr/>
          </p:nvCxnSpPr>
          <p:spPr>
            <a:xfrm flipH="1" flipV="1">
              <a:off x="2249541" y="2649605"/>
              <a:ext cx="60946" cy="114416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직선 연결선 111"/>
            <p:cNvCxnSpPr/>
            <p:nvPr/>
          </p:nvCxnSpPr>
          <p:spPr>
            <a:xfrm>
              <a:off x="2474612" y="3003721"/>
              <a:ext cx="64190" cy="79047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Box 117"/>
            <p:cNvSpPr txBox="1"/>
            <p:nvPr/>
          </p:nvSpPr>
          <p:spPr>
            <a:xfrm>
              <a:off x="2018820" y="2720904"/>
              <a:ext cx="564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400</a:t>
              </a:r>
              <a:endParaRPr lang="ko-KR" altLang="en-US" dirty="0"/>
            </a:p>
          </p:txBody>
        </p:sp>
        <p:cxnSp>
          <p:nvCxnSpPr>
            <p:cNvPr id="119" name="직선 연결선 118"/>
            <p:cNvCxnSpPr/>
            <p:nvPr/>
          </p:nvCxnSpPr>
          <p:spPr>
            <a:xfrm flipH="1" flipV="1">
              <a:off x="3457362" y="4253948"/>
              <a:ext cx="509680" cy="312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직선 연결선 120"/>
            <p:cNvCxnSpPr/>
            <p:nvPr/>
          </p:nvCxnSpPr>
          <p:spPr>
            <a:xfrm flipH="1" flipV="1">
              <a:off x="3487816" y="3714902"/>
              <a:ext cx="509680" cy="312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직선 연결선 121"/>
            <p:cNvCxnSpPr/>
            <p:nvPr/>
          </p:nvCxnSpPr>
          <p:spPr>
            <a:xfrm flipV="1">
              <a:off x="3498090" y="3731806"/>
              <a:ext cx="1" cy="139960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직선 연결선 127"/>
            <p:cNvCxnSpPr/>
            <p:nvPr/>
          </p:nvCxnSpPr>
          <p:spPr>
            <a:xfrm flipV="1">
              <a:off x="3486106" y="4099960"/>
              <a:ext cx="1" cy="139960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TextBox 128"/>
            <p:cNvSpPr txBox="1"/>
            <p:nvPr/>
          </p:nvSpPr>
          <p:spPr>
            <a:xfrm>
              <a:off x="3228925" y="3832065"/>
              <a:ext cx="564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200</a:t>
              </a:r>
              <a:endParaRPr lang="ko-KR" altLang="en-US" dirty="0"/>
            </a:p>
          </p:txBody>
        </p:sp>
      </p:grpSp>
      <p:sp>
        <p:nvSpPr>
          <p:cNvPr id="131" name="TextBox 130"/>
          <p:cNvSpPr txBox="1"/>
          <p:nvPr/>
        </p:nvSpPr>
        <p:spPr>
          <a:xfrm>
            <a:off x="2474612" y="4969933"/>
            <a:ext cx="64059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30</a:t>
            </a:r>
            <a:r>
              <a:rPr lang="ko-KR" altLang="en-US" dirty="0" smtClean="0"/>
              <a:t>시리즈로 견적 의뢰 드립니다</a:t>
            </a:r>
            <a:endParaRPr lang="en-US" altLang="ko-KR" dirty="0" smtClean="0"/>
          </a:p>
          <a:p>
            <a:r>
              <a:rPr lang="ko-KR" altLang="en-US" dirty="0" smtClean="0"/>
              <a:t>수량은 </a:t>
            </a:r>
            <a:r>
              <a:rPr lang="en-US" altLang="ko-KR" dirty="0" smtClean="0"/>
              <a:t>21</a:t>
            </a:r>
            <a:r>
              <a:rPr lang="ko-KR" altLang="en-US" dirty="0" smtClean="0"/>
              <a:t>개 입니다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상판 </a:t>
            </a:r>
            <a:r>
              <a:rPr lang="en-US" altLang="ko-KR" dirty="0" smtClean="0"/>
              <a:t>12t </a:t>
            </a:r>
            <a:r>
              <a:rPr lang="ko-KR" altLang="en-US" dirty="0" smtClean="0"/>
              <a:t>합판</a:t>
            </a:r>
            <a:r>
              <a:rPr lang="en-US" altLang="ko-KR" dirty="0" smtClean="0"/>
              <a:t>(w1200 * d800)</a:t>
            </a:r>
            <a:r>
              <a:rPr lang="ko-KR" altLang="en-US" dirty="0" smtClean="0"/>
              <a:t> </a:t>
            </a:r>
            <a:r>
              <a:rPr lang="en-US" altLang="ko-KR" dirty="0" smtClean="0"/>
              <a:t>/ </a:t>
            </a:r>
            <a:r>
              <a:rPr lang="ko-KR" altLang="en-US" dirty="0" smtClean="0"/>
              <a:t>하부 </a:t>
            </a:r>
            <a:r>
              <a:rPr lang="en-US" altLang="ko-KR" dirty="0" smtClean="0"/>
              <a:t>12t</a:t>
            </a:r>
            <a:r>
              <a:rPr lang="ko-KR" altLang="en-US" dirty="0" smtClean="0"/>
              <a:t>합판</a:t>
            </a:r>
            <a:r>
              <a:rPr lang="en-US" altLang="ko-KR" dirty="0" smtClean="0"/>
              <a:t>(w1200 * d400)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59489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</TotalTime>
  <Words>32</Words>
  <Application>Microsoft Office PowerPoint</Application>
  <PresentationFormat>와이드스크린</PresentationFormat>
  <Paragraphs>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4</cp:revision>
  <dcterms:created xsi:type="dcterms:W3CDTF">2021-03-04T07:15:02Z</dcterms:created>
  <dcterms:modified xsi:type="dcterms:W3CDTF">2021-03-05T02:44:55Z</dcterms:modified>
</cp:coreProperties>
</file>