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893F-EA89-475A-8ADC-6C7E3CAA5598}" type="datetimeFigureOut">
              <a:rPr lang="ko-KR" altLang="en-US" smtClean="0"/>
              <a:t>2019-03-06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CE5-A280-41D5-9012-475ACB783A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2261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893F-EA89-475A-8ADC-6C7E3CAA5598}" type="datetimeFigureOut">
              <a:rPr lang="ko-KR" altLang="en-US" smtClean="0"/>
              <a:t>2019-03-06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CE5-A280-41D5-9012-475ACB783A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3722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893F-EA89-475A-8ADC-6C7E3CAA5598}" type="datetimeFigureOut">
              <a:rPr lang="ko-KR" altLang="en-US" smtClean="0"/>
              <a:t>2019-03-06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CE5-A280-41D5-9012-475ACB783A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4833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893F-EA89-475A-8ADC-6C7E3CAA5598}" type="datetimeFigureOut">
              <a:rPr lang="ko-KR" altLang="en-US" smtClean="0"/>
              <a:t>2019-03-06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CE5-A280-41D5-9012-475ACB783A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117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893F-EA89-475A-8ADC-6C7E3CAA5598}" type="datetimeFigureOut">
              <a:rPr lang="ko-KR" altLang="en-US" smtClean="0"/>
              <a:t>2019-03-06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CE5-A280-41D5-9012-475ACB783A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8822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893F-EA89-475A-8ADC-6C7E3CAA5598}" type="datetimeFigureOut">
              <a:rPr lang="ko-KR" altLang="en-US" smtClean="0"/>
              <a:t>2019-03-06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CE5-A280-41D5-9012-475ACB783A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3217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893F-EA89-475A-8ADC-6C7E3CAA5598}" type="datetimeFigureOut">
              <a:rPr lang="ko-KR" altLang="en-US" smtClean="0"/>
              <a:t>2019-03-06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CE5-A280-41D5-9012-475ACB783A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5671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893F-EA89-475A-8ADC-6C7E3CAA5598}" type="datetimeFigureOut">
              <a:rPr lang="ko-KR" altLang="en-US" smtClean="0"/>
              <a:t>2019-03-06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CE5-A280-41D5-9012-475ACB783A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9798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893F-EA89-475A-8ADC-6C7E3CAA5598}" type="datetimeFigureOut">
              <a:rPr lang="ko-KR" altLang="en-US" smtClean="0"/>
              <a:t>2019-03-06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CE5-A280-41D5-9012-475ACB783A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0808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893F-EA89-475A-8ADC-6C7E3CAA5598}" type="datetimeFigureOut">
              <a:rPr lang="ko-KR" altLang="en-US" smtClean="0"/>
              <a:t>2019-03-06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CE5-A280-41D5-9012-475ACB783A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7198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A893F-EA89-475A-8ADC-6C7E3CAA5598}" type="datetimeFigureOut">
              <a:rPr lang="ko-KR" altLang="en-US" smtClean="0"/>
              <a:t>2019-03-06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BCE5-A280-41D5-9012-475ACB783A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6055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A893F-EA89-475A-8ADC-6C7E3CAA5598}" type="datetimeFigureOut">
              <a:rPr lang="ko-KR" altLang="en-US" smtClean="0"/>
              <a:t>2019-03-06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2BCE5-A280-41D5-9012-475ACB783A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391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539552" y="2510388"/>
            <a:ext cx="5083097" cy="3957640"/>
            <a:chOff x="1691680" y="2204864"/>
            <a:chExt cx="18000000" cy="26136104"/>
          </a:xfrm>
        </p:grpSpPr>
        <p:sp>
          <p:nvSpPr>
            <p:cNvPr id="4" name="직사각형 3"/>
            <p:cNvSpPr/>
            <p:nvPr/>
          </p:nvSpPr>
          <p:spPr>
            <a:xfrm>
              <a:off x="1691680" y="2204864"/>
              <a:ext cx="180000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직사각형 4"/>
            <p:cNvSpPr/>
            <p:nvPr/>
          </p:nvSpPr>
          <p:spPr>
            <a:xfrm rot="5400000">
              <a:off x="-10451120" y="15262064"/>
              <a:ext cx="252000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직사각형 5"/>
            <p:cNvSpPr/>
            <p:nvPr/>
          </p:nvSpPr>
          <p:spPr>
            <a:xfrm rot="5400000">
              <a:off x="6634480" y="15283768"/>
              <a:ext cx="252000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9" name="직선 연결선 8"/>
          <p:cNvCxnSpPr/>
          <p:nvPr/>
        </p:nvCxnSpPr>
        <p:spPr>
          <a:xfrm>
            <a:off x="539552" y="2078340"/>
            <a:ext cx="50830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>
            <a:endCxn id="4" idx="1"/>
          </p:cNvCxnSpPr>
          <p:nvPr/>
        </p:nvCxnSpPr>
        <p:spPr>
          <a:xfrm>
            <a:off x="539552" y="2078340"/>
            <a:ext cx="0" cy="5012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>
            <a:off x="5622649" y="2078340"/>
            <a:ext cx="0" cy="5012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/>
          <p:cNvSpPr/>
          <p:nvPr/>
        </p:nvSpPr>
        <p:spPr>
          <a:xfrm>
            <a:off x="2469032" y="1772816"/>
            <a:ext cx="1224136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500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6012160" y="4268763"/>
            <a:ext cx="1224136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700</a:t>
            </a:r>
          </a:p>
        </p:txBody>
      </p:sp>
      <p:cxnSp>
        <p:nvCxnSpPr>
          <p:cNvPr id="17" name="직선 연결선 16"/>
          <p:cNvCxnSpPr/>
          <p:nvPr/>
        </p:nvCxnSpPr>
        <p:spPr>
          <a:xfrm>
            <a:off x="5915617" y="2510388"/>
            <a:ext cx="0" cy="39543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>
            <a:off x="5622649" y="2510388"/>
            <a:ext cx="29296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>
            <a:off x="5631944" y="6464740"/>
            <a:ext cx="29296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/>
          <p:cNvSpPr/>
          <p:nvPr/>
        </p:nvSpPr>
        <p:spPr>
          <a:xfrm>
            <a:off x="797772" y="404664"/>
            <a:ext cx="6366516" cy="13681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‘</a:t>
            </a:r>
            <a:r>
              <a:rPr lang="ko-KR" altLang="en-US" dirty="0" err="1" smtClean="0">
                <a:solidFill>
                  <a:schemeClr val="tx1"/>
                </a:solidFill>
              </a:rPr>
              <a:t>ㄷ</a:t>
            </a:r>
            <a:r>
              <a:rPr lang="en-US" altLang="ko-KR" dirty="0" smtClean="0">
                <a:solidFill>
                  <a:schemeClr val="tx1"/>
                </a:solidFill>
              </a:rPr>
              <a:t>’</a:t>
            </a:r>
            <a:r>
              <a:rPr lang="ko-KR" altLang="en-US" dirty="0" smtClean="0">
                <a:solidFill>
                  <a:schemeClr val="tx1"/>
                </a:solidFill>
              </a:rPr>
              <a:t>자 </a:t>
            </a:r>
            <a:r>
              <a:rPr lang="ko-KR" altLang="en-US" dirty="0" err="1" smtClean="0">
                <a:solidFill>
                  <a:schemeClr val="tx1"/>
                </a:solidFill>
              </a:rPr>
              <a:t>각대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전체 높이 </a:t>
            </a:r>
            <a:r>
              <a:rPr lang="en-US" altLang="ko-KR" dirty="0" smtClean="0">
                <a:solidFill>
                  <a:schemeClr val="tx1"/>
                </a:solidFill>
              </a:rPr>
              <a:t>= 700 </a:t>
            </a:r>
          </a:p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3030</a:t>
            </a:r>
            <a:r>
              <a:rPr lang="ko-KR" altLang="en-US" dirty="0" smtClean="0">
                <a:solidFill>
                  <a:schemeClr val="tx1"/>
                </a:solidFill>
              </a:rPr>
              <a:t>프로파일 사용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mtClean="0">
                <a:solidFill>
                  <a:schemeClr val="tx1"/>
                </a:solidFill>
              </a:rPr>
              <a:t>2ea </a:t>
            </a:r>
            <a:r>
              <a:rPr lang="ko-KR" altLang="en-US" dirty="0" smtClean="0">
                <a:solidFill>
                  <a:schemeClr val="tx1"/>
                </a:solidFill>
              </a:rPr>
              <a:t>요청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000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16</Words>
  <Application>Microsoft Office PowerPoint</Application>
  <PresentationFormat>화면 슬라이드 쇼(4:3)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준일</dc:creator>
  <cp:lastModifiedBy>준일</cp:lastModifiedBy>
  <cp:revision>3</cp:revision>
  <dcterms:created xsi:type="dcterms:W3CDTF">2019-03-06T00:36:34Z</dcterms:created>
  <dcterms:modified xsi:type="dcterms:W3CDTF">2019-03-06T00:47:58Z</dcterms:modified>
</cp:coreProperties>
</file>